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супова Людмила Александровна" initials="ИЛА" lastIdx="1" clrIdx="0">
    <p:extLst>
      <p:ext uri="{19B8F6BF-5375-455C-9EA6-DF929625EA0E}">
        <p15:presenceInfo xmlns:p15="http://schemas.microsoft.com/office/powerpoint/2012/main" userId="S-1-5-21-309306930-3174542424-1695459517-11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Беспокоит ли вас ухудшение состояния окружающей среды</a:t>
            </a:r>
            <a:r>
              <a:rPr lang="ru-RU" dirty="0"/>
              <a:t>?</a:t>
            </a:r>
          </a:p>
        </c:rich>
      </c:tx>
      <c:layout>
        <c:manualLayout>
          <c:xMode val="edge"/>
          <c:yMode val="edge"/>
          <c:x val="0.16263902794898241"/>
          <c:y val="5.23834468308014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4831285591498547"/>
          <c:y val="0.3311569268495646"/>
          <c:w val="0.39522613192130629"/>
          <c:h val="0.5773166388349668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Беспокоит ли вас ухудшение состояния окружающей среды?</c:v>
                </c:pt>
              </c:strCache>
            </c:strRef>
          </c:tx>
          <c:dPt>
            <c:idx val="0"/>
            <c:bubble3D val="0"/>
            <c:explosion val="16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A79-4240-9E12-9180FD8645D0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A79-4240-9E12-9180FD8645D0}"/>
              </c:ext>
            </c:extLst>
          </c:dPt>
          <c:dLbls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79-4240-9E12-9180FD8645D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223895180004186"/>
          <c:y val="0.5409827799282676"/>
          <c:w val="0.36520520238484566"/>
          <c:h val="0.45787441020181785"/>
        </c:manualLayout>
      </c:layout>
      <c:overlay val="0"/>
      <c:spPr>
        <a:solidFill>
          <a:srgbClr val="CCFFCC">
            <a:alpha val="39000"/>
          </a:srgb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rgbClr val="CCFFCC"/>
        </a:gs>
        <a:gs pos="60000">
          <a:srgbClr val="CCFFCC"/>
        </a:gs>
        <a:gs pos="74000">
          <a:srgbClr val="CCFFCC"/>
        </a:gs>
        <a:gs pos="83000">
          <a:srgbClr val="CCFFCC"/>
        </a:gs>
        <a:gs pos="90000">
          <a:srgbClr val="CCFFCC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проблемы вы находите наиболее острыми?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проблемы вы находите наиболее острыми?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AC7-4D35-86E1-36F579E1E43C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AC7-4D35-86E1-36F579E1E43C}"/>
              </c:ext>
            </c:extLst>
          </c:dPt>
          <c:dPt>
            <c:idx val="2"/>
            <c:bubble3D val="0"/>
            <c:spPr>
              <a:solidFill>
                <a:schemeClr val="bg2">
                  <a:lumMod val="2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AC7-4D35-86E1-36F579E1E43C}"/>
              </c:ext>
            </c:extLst>
          </c:dPt>
          <c:dPt>
            <c:idx val="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AC7-4D35-86E1-36F579E1E43C}"/>
              </c:ext>
            </c:extLst>
          </c:dPt>
          <c:dPt>
            <c:idx val="4"/>
            <c:bubble3D val="0"/>
            <c:spPr>
              <a:solidFill>
                <a:srgbClr val="B2B2B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AC7-4D35-86E1-36F579E1E43C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6AC7-4D35-86E1-36F579E1E43C}"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загрязнение атмосферного воздуха</c:v>
                </c:pt>
                <c:pt idx="1">
                  <c:v>шумы </c:v>
                </c:pt>
                <c:pt idx="2">
                  <c:v>бытовые отходы</c:v>
                </c:pt>
                <c:pt idx="3">
                  <c:v>загрязнение воды</c:v>
                </c:pt>
                <c:pt idx="4">
                  <c:v>загрязнение почв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</c:v>
                </c:pt>
                <c:pt idx="1">
                  <c:v>16</c:v>
                </c:pt>
                <c:pt idx="2">
                  <c:v>13</c:v>
                </c:pt>
                <c:pt idx="3">
                  <c:v>20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AC7-4D35-86E1-36F579E1E43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292259314231096"/>
          <c:y val="0.29379031011794071"/>
          <c:w val="0.30685376468516518"/>
          <c:h val="0.60649615222188147"/>
        </c:manualLayout>
      </c:layout>
      <c:overlay val="0"/>
      <c:spPr>
        <a:solidFill>
          <a:srgbClr val="CCFFCC">
            <a:alpha val="39000"/>
          </a:srgb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rgbClr val="CCFFCC"/>
        </a:gs>
        <a:gs pos="74000">
          <a:srgbClr val="CCFFCC"/>
        </a:gs>
        <a:gs pos="83000">
          <a:srgbClr val="CCFFCC"/>
        </a:gs>
        <a:gs pos="100000">
          <a:srgbClr val="CCFFCC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ли состояние экологии на здоровье человка?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4926089629130931"/>
          <c:y val="0.29440445785929881"/>
          <c:w val="0.46135110883220098"/>
          <c:h val="0.7055955421407011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Влияет ли состояние экологии на здоровье человка?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132-463A-ACE6-437E9B7D600D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132-463A-ACE6-437E9B7D600D}"/>
              </c:ext>
            </c:extLst>
          </c:dPt>
          <c:dLbls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29.7</c:v>
                </c:pt>
                <c:pt idx="1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32-463A-ACE6-437E9B7D600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rgbClr val="CCFFCC"/>
        </a:gs>
        <a:gs pos="74000">
          <a:srgbClr val="CCFFCC"/>
        </a:gs>
        <a:gs pos="83000">
          <a:srgbClr val="CCFFCC"/>
        </a:gs>
        <a:gs pos="100000">
          <a:srgbClr val="CCFFCC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меры вы предпринимаете для улучшения состояния окружающей среды?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меры вы предпринимаете для улучшения состояния окружающей среды?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FC8-4857-96CD-67339C8ABE77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FC8-4857-96CD-67339C8ABE77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FC8-4857-96CD-67339C8ABE77}"/>
              </c:ext>
            </c:extLst>
          </c:dPt>
          <c:dPt>
            <c:idx val="3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FC8-4857-96CD-67339C8ABE7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FC8-4857-96CD-67339C8ABE77}"/>
              </c:ext>
            </c:extLst>
          </c:dPt>
          <c:dLbls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учавствую в различных акциях по защите окружающей среде </c:v>
                </c:pt>
                <c:pt idx="1">
                  <c:v>по возможности стараюсь не использовать полиэтиленовые пакеты</c:v>
                </c:pt>
                <c:pt idx="2">
                  <c:v>не загрязняю общественное пространство</c:v>
                </c:pt>
                <c:pt idx="3">
                  <c:v>я ничего не предпринимаю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11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FC8-4857-96CD-67339C8ABE7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659541888218475"/>
          <c:y val="0.3139349736292415"/>
          <c:w val="0.3400236712159419"/>
          <c:h val="0.610063061588000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rgbClr val="CCFFCC"/>
        </a:gs>
        <a:gs pos="100000">
          <a:srgbClr val="CCFFCC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3005171396416343"/>
          <c:y val="4.68493792457249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134834264829634E-2"/>
          <c:y val="0.22028985507246382"/>
          <c:w val="0.59946068651116613"/>
          <c:h val="0.6864524259609325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Достаточно ли вы проинформированы о состоянии экологии?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788-45FC-A31A-1AB2DC1A2693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788-45FC-A31A-1AB2DC1A2693}"/>
              </c:ext>
            </c:extLst>
          </c:dPt>
          <c:dLbls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88-45FC-A31A-1AB2DC1A269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794192232554708"/>
          <c:y val="0.35465559243657868"/>
          <c:w val="0.17545487569342286"/>
          <c:h val="0.3824340482959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rgbClr val="CCFFCC"/>
        </a:gs>
        <a:gs pos="74000">
          <a:srgbClr val="CCFFCC"/>
        </a:gs>
        <a:gs pos="83000">
          <a:srgbClr val="CCFFCC"/>
        </a:gs>
        <a:gs pos="100000">
          <a:srgbClr val="CCFFCC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F7B54-1CCB-4212-81F4-59FB2A571F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8AB0A2E-598C-4E12-85D3-B84F6C086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1D72DB-4E35-4E95-8769-899B6D04F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F09EC4-9D68-4941-919E-74A40CF17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8CA839-5D44-435B-9790-8E28329C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19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291D3-4C43-4229-8292-AC2B9EE7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FAED00-91A6-4D82-9D3E-9E72C1C98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3F0812-673D-4A58-881D-699844948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7C9C47-78BF-4E96-BEC7-C9CFAA6F8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2ADF19-EFF5-42E2-BC0D-DFFE6352D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A5A68B-E471-40BF-9DB6-F886868321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7A9852-937D-4496-A2D5-D3187BE2F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DBA8BE-553F-451B-B3FC-9D9D9712B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8BE68E-51D5-4BCF-BA15-372EFEEEF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B1344-1B33-41C2-8110-89291147A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6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E6D0C2-517E-4928-9CEE-22C668994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E0E2F7-5C11-4756-AE03-F1E4AE18E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DA430E-4DA5-400C-8D2A-44F6AADE9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FEB666-D870-4409-BA22-DB37F22C0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3A8CEB-1A1A-4839-9238-906A89E9D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9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11D55-5539-4B48-8228-792AA720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D6120C-430E-403F-B077-CD3B39E56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D8A289-EEEB-46B4-9C27-C121C4521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DED907-724E-4108-9F71-6556C54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9CC419-EB1D-45C6-A1AB-75AB3086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25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2E302-87B1-4058-84DD-57CE42C06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73AF7A-A1BE-40DF-B25B-5898FF01B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CD6167-A457-492C-B806-649044D98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4732CF-3804-4353-B069-851369860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7E5C53A-A68F-450C-886A-D9133C98B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DD9B07-93E0-457D-8819-8B1243B84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42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3CB813-F1C9-46FE-8757-4A5CED1DB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51AC4A-8154-4C02-8A78-FCA6169ED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119844-D733-46E5-B680-B0FB719ED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828C64-4582-48CE-BCD3-F2DF675DB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8E9C7D-919B-46DB-82F5-CEACC1A07B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04DD35-2337-4813-BBE6-FC31DE9B5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746203-838B-44A2-A234-214613EA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8444A55-4A72-4AAE-AE71-814F6A5E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6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703FA5-0FDB-4930-8EFC-73AF429B6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7BCF8F-5E5D-4374-82AE-C4F08E47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1E4276E-964B-481B-9AC9-380EB9FB6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909FA97-9F83-461C-BECC-4C50FB433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87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322891-0C04-42A7-8081-CD8E6CE76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30A6297-BEAF-48E6-83DF-1BBE6D42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F3BE90F-8FF5-43EC-93DB-FFA3B42A6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3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E0B45-B8A5-401A-8D33-B08F8FCCC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6B7672-B2D9-419D-9776-37F634CED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A3CD1C-A404-4076-83A6-619FC3B5D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3D9EA1-DABC-421D-81CF-A3FB48038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408A45-8190-4818-BCF7-19332BF80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68E68B-1FE6-4945-85DC-3FB4FF9F8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1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90BA45-B49A-4CC6-9E73-F031B65EE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C812250-0633-40BB-80C1-C4FE48FB53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749C0D-46C6-4742-A3E3-A2EFA7E6C9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EBB4EB-E474-431D-A144-4232692B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40FD8C-74CB-403C-9530-B2CE0D89B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88D75D-A58B-43A5-A898-13D0A934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030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667DC-5CCF-43BD-A8BF-0806910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4C33E2-897B-4419-9EE3-E6B354048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8A7B20-B5FF-48D9-AB69-D82A56A5DE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D08B0-D5EB-4EAA-A3E9-2B92E694F253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C30909-64E3-43CA-853C-FC09B8D77B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3F8ACA-CDD6-4C7C-BC67-1BA99770CB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B078-B86E-490B-A936-EFBB23C27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65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3B30C7-DEFF-47F5-824D-9D17630BE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9169A5A-AA4E-484E-8737-410F4B8FBC9D}"/>
              </a:ext>
            </a:extLst>
          </p:cNvPr>
          <p:cNvSpPr/>
          <p:nvPr/>
        </p:nvSpPr>
        <p:spPr>
          <a:xfrm>
            <a:off x="384175" y="433657"/>
            <a:ext cx="6096000" cy="56238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ГБОУ г. Москва СОШ №281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ИССЛЕДОВАТЕЛЬСКАЯ РАБОТА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тему: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Антропогенное загрязнение окружающей среды </a:t>
            </a:r>
            <a:r>
              <a:rPr lang="ru-RU" sz="24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его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влияние на здоровье человека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10 «А» класса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Незнамова Дарья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Епифанова И.А.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93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E74F95F-147C-443F-9613-E0D46315C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84C0574-EE06-4179-A343-723B17EAF895}"/>
              </a:ext>
            </a:extLst>
          </p:cNvPr>
          <p:cNvSpPr/>
          <p:nvPr/>
        </p:nvSpPr>
        <p:spPr>
          <a:xfrm>
            <a:off x="323850" y="415079"/>
            <a:ext cx="6096000" cy="28132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целом люди осознают влияние антропогенного загрязнения на здоровье человека и предпринимают различные меры для улучшения состояния окружающей среды. Однако они недостаточно проинформированы на эту тему, что является огромным упущением со стороны СМИ и государства.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97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8AC2D-B142-43A3-9B85-C4B5ACC33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5" y="2413000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6411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19986B-80A4-4435-BE36-C5ADD1D9C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02A8C04-00AB-4840-AB21-A6BAD424AA31}"/>
              </a:ext>
            </a:extLst>
          </p:cNvPr>
          <p:cNvSpPr/>
          <p:nvPr/>
        </p:nvSpPr>
        <p:spPr>
          <a:xfrm>
            <a:off x="314326" y="632112"/>
            <a:ext cx="6762750" cy="1112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исследование проводится с целью выявления воздействия антропогенных факторов на здоровья населения Земли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212D3AD-BD95-4078-8014-F6C6437BC0AC}"/>
              </a:ext>
            </a:extLst>
          </p:cNvPr>
          <p:cNvSpPr/>
          <p:nvPr/>
        </p:nvSpPr>
        <p:spPr>
          <a:xfrm>
            <a:off x="2571749" y="1605008"/>
            <a:ext cx="41433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понятие «антропогенное загрязнение» и основные типы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Рассмотреть основные источники загрязнения в разных сферах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Литосфера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Гидросфера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Атмосфера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 эти загрязнения влияют на здоровье человека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Проанализировать состояние окружающей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7548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7BCC23-E786-461C-A040-201178825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C6A84B-DD7E-4F3E-8A1E-1338479D19FC}"/>
              </a:ext>
            </a:extLst>
          </p:cNvPr>
          <p:cNvSpPr/>
          <p:nvPr/>
        </p:nvSpPr>
        <p:spPr>
          <a:xfrm>
            <a:off x="3228975" y="4724056"/>
            <a:ext cx="6096000" cy="655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Антропогенное загрязнение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2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3E2DFE-AAAB-421A-B7CF-0DE046CD3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14" y="3755265"/>
            <a:ext cx="4049130" cy="287439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C3A9A4-CFB5-4586-912C-9F1B140A6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57" y="271206"/>
            <a:ext cx="4049130" cy="2699420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30B87A9-814C-445C-8510-0F5A6906F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435" y="2185987"/>
            <a:ext cx="4049130" cy="248602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5134EC-F87B-46B0-9E4C-EFB39AEBC2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30" y="3755266"/>
            <a:ext cx="4049131" cy="287439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2458EC6-E1DE-46A6-AC8E-615C7640B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14" y="271206"/>
            <a:ext cx="4049130" cy="2699420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1040CA-F8D8-4BBB-A2FF-9BFBB69EF16B}"/>
              </a:ext>
            </a:extLst>
          </p:cNvPr>
          <p:cNvSpPr txBox="1"/>
          <p:nvPr/>
        </p:nvSpPr>
        <p:spPr>
          <a:xfrm>
            <a:off x="4838700" y="552450"/>
            <a:ext cx="3133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ЛИТОСФЕРА</a:t>
            </a:r>
          </a:p>
        </p:txBody>
      </p:sp>
    </p:spTree>
    <p:extLst>
      <p:ext uri="{BB962C8B-B14F-4D97-AF65-F5344CB8AC3E}">
        <p14:creationId xmlns:p14="http://schemas.microsoft.com/office/powerpoint/2010/main" val="388070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718BB39-F7B1-41DA-AA9D-9BF832BEE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38" y="219077"/>
            <a:ext cx="4533102" cy="2926187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E02548-6D71-400F-A603-E7B10EF168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7"/>
          <a:stretch/>
        </p:blipFill>
        <p:spPr>
          <a:xfrm>
            <a:off x="6886575" y="3617487"/>
            <a:ext cx="4840518" cy="2926187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8A5217-00FC-4D70-9B62-C75DF935C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55" y="314325"/>
            <a:ext cx="4614038" cy="2926187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B6CD78-ECA3-46D6-AE4A-46C41E32AD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38" y="3617488"/>
            <a:ext cx="4533102" cy="2926187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A037F6-D92F-43C7-8696-9833ED7D6D41}"/>
              </a:ext>
            </a:extLst>
          </p:cNvPr>
          <p:cNvSpPr txBox="1"/>
          <p:nvPr/>
        </p:nvSpPr>
        <p:spPr>
          <a:xfrm>
            <a:off x="4362450" y="3076575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ГИДРОСФЕРА</a:t>
            </a:r>
          </a:p>
        </p:txBody>
      </p:sp>
    </p:spTree>
    <p:extLst>
      <p:ext uri="{BB962C8B-B14F-4D97-AF65-F5344CB8AC3E}">
        <p14:creationId xmlns:p14="http://schemas.microsoft.com/office/powerpoint/2010/main" val="166210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A5082C-3F47-4A1A-91F4-D9A70FFA3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880" y="3736974"/>
            <a:ext cx="4126707" cy="2864027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ACEEF9-7EF4-4DB7-9174-F276E4D1E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55" y="146049"/>
            <a:ext cx="4126707" cy="286702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7D4FC2-183A-4FDA-96EF-606DAE699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882" y="254000"/>
            <a:ext cx="4126705" cy="286702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B00A9E5-FDE9-447B-BA69-86FE290234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3736974"/>
            <a:ext cx="4126706" cy="2867025"/>
          </a:xfrm>
          <a:prstGeom prst="ellipse">
            <a:avLst/>
          </a:prstGeom>
          <a:ln w="63500" cap="rnd">
            <a:solidFill>
              <a:schemeClr val="bg1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62BAAAE4-B8AA-490D-BD9E-2B71E062D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118" y="1459267"/>
            <a:ext cx="3019425" cy="12493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65B751-DCF7-4416-B899-340B241F7299}"/>
              </a:ext>
            </a:extLst>
          </p:cNvPr>
          <p:cNvSpPr txBox="1"/>
          <p:nvPr/>
        </p:nvSpPr>
        <p:spPr>
          <a:xfrm>
            <a:off x="4476750" y="333375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</a:t>
            </a:r>
          </a:p>
        </p:txBody>
      </p:sp>
      <p:sp>
        <p:nvSpPr>
          <p:cNvPr id="8" name="Заголовок 11">
            <a:extLst>
              <a:ext uri="{FF2B5EF4-FFF2-40B4-BE49-F238E27FC236}">
                <a16:creationId xmlns:a16="http://schemas.microsoft.com/office/drawing/2014/main" id="{5A624249-4762-41B7-8C97-9AB9EA22E3D6}"/>
              </a:ext>
            </a:extLst>
          </p:cNvPr>
          <p:cNvSpPr txBox="1">
            <a:spLocks/>
          </p:cNvSpPr>
          <p:nvPr/>
        </p:nvSpPr>
        <p:spPr>
          <a:xfrm>
            <a:off x="4271962" y="3170020"/>
            <a:ext cx="3340894" cy="1249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1">
            <a:extLst>
              <a:ext uri="{FF2B5EF4-FFF2-40B4-BE49-F238E27FC236}">
                <a16:creationId xmlns:a16="http://schemas.microsoft.com/office/drawing/2014/main" id="{8BEF3067-7D66-4B10-AB8F-AE5F79637067}"/>
              </a:ext>
            </a:extLst>
          </p:cNvPr>
          <p:cNvSpPr txBox="1">
            <a:spLocks/>
          </p:cNvSpPr>
          <p:nvPr/>
        </p:nvSpPr>
        <p:spPr>
          <a:xfrm>
            <a:off x="4221956" y="4774052"/>
            <a:ext cx="3340894" cy="12493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89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6E325B-4ADE-44B4-A88C-0300B95CD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5283"/>
            <a:ext cx="10963275" cy="5946516"/>
          </a:xfrm>
          <a:prstGeom prst="ellipse">
            <a:avLst/>
          </a:prstGeom>
          <a:ln w="63500" cap="rnd">
            <a:solidFill>
              <a:srgbClr val="CCFFCC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4B5C74-B558-4145-AE4D-6B331D584CBE}"/>
              </a:ext>
            </a:extLst>
          </p:cNvPr>
          <p:cNvSpPr txBox="1"/>
          <p:nvPr/>
        </p:nvSpPr>
        <p:spPr>
          <a:xfrm>
            <a:off x="2357437" y="373618"/>
            <a:ext cx="8301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антропогенного загрязнения на здоровье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372314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ED15D6-8A96-48A3-9B35-F703E2CE0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</a:p>
        </p:txBody>
      </p:sp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F0A8340B-F0D4-41FF-A025-3CD3003554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3761967"/>
              </p:ext>
            </p:extLst>
          </p:nvPr>
        </p:nvGraphicFramePr>
        <p:xfrm>
          <a:off x="106362" y="466725"/>
          <a:ext cx="4953635" cy="3391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06AAD240-86CA-47F9-B611-5AC4FF4818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4394558"/>
              </p:ext>
            </p:extLst>
          </p:nvPr>
        </p:nvGraphicFramePr>
        <p:xfrm>
          <a:off x="6438900" y="952500"/>
          <a:ext cx="5753100" cy="3876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83746B33-8B49-47F9-8978-94C86CC778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2133878"/>
              </p:ext>
            </p:extLst>
          </p:nvPr>
        </p:nvGraphicFramePr>
        <p:xfrm>
          <a:off x="-114618" y="3857942"/>
          <a:ext cx="4953635" cy="3000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6984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  <p:bldGraphic spid="6" grpId="0">
        <p:bldAsOne/>
      </p:bldGraphic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7572F4E-9387-4FA2-B1D3-7F1CE3C1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3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189263C-4751-4636-AFED-DF10BC624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757491"/>
              </p:ext>
            </p:extLst>
          </p:nvPr>
        </p:nvGraphicFramePr>
        <p:xfrm>
          <a:off x="401320" y="1028700"/>
          <a:ext cx="5694680" cy="503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56035825-A3C8-4957-A8DD-57F0CF9C5C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4247321"/>
              </p:ext>
            </p:extLst>
          </p:nvPr>
        </p:nvGraphicFramePr>
        <p:xfrm>
          <a:off x="6231572" y="1028700"/>
          <a:ext cx="5769928" cy="503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52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169</Words>
  <Application>Microsoft Office PowerPoint</Application>
  <PresentationFormat>Широкоэкранный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SO2</vt:lpstr>
      <vt:lpstr>Презентация PowerPoint</vt:lpstr>
      <vt:lpstr>ОПРОС</vt:lpstr>
      <vt:lpstr>ОПРОС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Исупова Людмила Александровна</dc:creator>
  <cp:lastModifiedBy>Епифанова Ирина Александровна</cp:lastModifiedBy>
  <cp:revision>17</cp:revision>
  <dcterms:created xsi:type="dcterms:W3CDTF">2020-01-21T13:56:14Z</dcterms:created>
  <dcterms:modified xsi:type="dcterms:W3CDTF">2020-01-30T07:06:08Z</dcterms:modified>
</cp:coreProperties>
</file>